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Relationship Id="rId42" Type="http://schemas.openxmlformats.org/officeDocument/2006/relationships/slide" Target="slides/slide32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* Class E amp 1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M_M1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        2 1 0 0 FDB33N25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L_L1         2 3  1000uH 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C_C1         2 0  4.78nF 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L_L2         4 5  24.93uH 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C_C2         2 4  6.04nF 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R_RL         5 0  14.88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V_Vdd        3 0 12.5V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V_Vin        1 0 PULSE(0 9 1.05u 20n 20n 1.05u 2.10526u) DC=0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646" y="1179576"/>
            <a:ext cx="1012670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79576"/>
            <a:ext cx="100584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445" y="1179576"/>
            <a:ext cx="99651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* Class E amp 1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M_M1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108" y="1179576"/>
            <a:ext cx="910378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        2 1 0 0 FDB33N25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L_L1         2 3  270uH 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C_C1         2 0  176.9nF 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L_L2         4 5  8.03uH 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C_C2         2 4  222.56nF 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R_RL         5 0  1.39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V_Vdd        3 0 12.5V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V_Vin        1 0 PULSE(0 9 3.65u 20n 20n 3.65u 7.3u) DC=0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261" y="1179576"/>
            <a:ext cx="1007547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647" y="1179576"/>
            <a:ext cx="992270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244" y="1179576"/>
            <a:ext cx="87015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412" y="1179576"/>
            <a:ext cx="711517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* Class E Tsai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M_SWn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       0 11 10 0 nmos W=31580u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M_SWp        3 11 10 3 pmos W=500u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* stage 1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L_L1         3 6  0.37nH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L_L2         3 7  0.37nH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M_11         10 1 6 0 nmos W=980u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M_12         10 7 6 0 nmos W=980u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M_13         10 6 7 0 nmos W=980u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M_14         10 2 7 0 nmos W=980u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* stage 2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M_21         10 6 8 0 nmos W=3600u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M_22         10 9 8 0 nmos W=4800u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M_23         10 8 9 0 nmos W=4800u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M_24         10 7 9 0 nmos W=3600u L=0.35u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L_L3         3 8  0.37nH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L_L4         3 9  0.37nH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L_L5         8 4  0.8nH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L_L6         9 5  0.8nH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C_C1         4 5  5.1pF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* belasting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R_RL1        4 0  50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R_RL2        5 0  50 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.include simul/berkeley35.lib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723" y="1179576"/>
            <a:ext cx="1009255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608" y="1179576"/>
            <a:ext cx="1003278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16" y="1179576"/>
            <a:ext cx="94727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694" y="1179576"/>
            <a:ext cx="54326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278" y="1179576"/>
            <a:ext cx="509144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